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Loosen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Aly Halpert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Aly Halpert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14225" y="756750"/>
            <a:ext cx="8195700" cy="363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 1</a:t>
            </a: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	Loosen, loosen, baby.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</a:t>
            </a: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don’t have to carry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	the weight of the world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	in your muscles and bones.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Let go, let go, let go.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 2</a:t>
            </a: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	Holy breath and holy name: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		Will you ease, will you ease this pain?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